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8" r:id="rId2"/>
    <p:sldId id="259" r:id="rId3"/>
    <p:sldId id="260" r:id="rId4"/>
    <p:sldId id="261" r:id="rId5"/>
    <p:sldId id="262" r:id="rId6"/>
    <p:sldId id="265" r:id="rId7"/>
    <p:sldId id="264" r:id="rId8"/>
    <p:sldId id="263" r:id="rId9"/>
    <p:sldId id="269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118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20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50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0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82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79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5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78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892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797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38E98C2-8847-4384-8DDE-5DAA877CA15A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A71BF334-792A-44F0-8C6F-955F5E39B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2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pps.org/" TargetMode="External"/><Relationship Id="rId3" Type="http://schemas.openxmlformats.org/officeDocument/2006/relationships/hyperlink" Target="file:///C:\Users\user\Desktop\&#1091;&#1095;" TargetMode="External"/><Relationship Id="rId7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hyperlink" Target="4" TargetMode="External"/><Relationship Id="rId4" Type="http://schemas.openxmlformats.org/officeDocument/2006/relationships/hyperlink" Target="file:///C:\Users\user\Desktop\2" TargetMode="Externa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6343" y="340249"/>
            <a:ext cx="1081314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Palatino Linotype" panose="02040502050505030304" pitchFamily="18" charset="0"/>
              </a:rPr>
              <a:t>МБОУ «</a:t>
            </a:r>
            <a:r>
              <a:rPr lang="ru-RU" sz="2600" b="1" dirty="0" err="1">
                <a:latin typeface="Palatino Linotype" panose="02040502050505030304" pitchFamily="18" charset="0"/>
              </a:rPr>
              <a:t>Тат.Янтыковская</a:t>
            </a:r>
            <a:r>
              <a:rPr lang="ru-RU" sz="2600" b="1" dirty="0">
                <a:latin typeface="Palatino Linotype" panose="02040502050505030304" pitchFamily="18" charset="0"/>
              </a:rPr>
              <a:t> основная </a:t>
            </a:r>
            <a:endParaRPr lang="ru-RU" sz="2600" b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ru-RU" sz="2600" b="1" dirty="0" smtClean="0">
                <a:latin typeface="Palatino Linotype" panose="02040502050505030304" pitchFamily="18" charset="0"/>
              </a:rPr>
              <a:t>общеобразовательная </a:t>
            </a:r>
            <a:r>
              <a:rPr lang="ru-RU" sz="2600" b="1" dirty="0">
                <a:latin typeface="Palatino Linotype" panose="02040502050505030304" pitchFamily="18" charset="0"/>
              </a:rPr>
              <a:t>школа</a:t>
            </a:r>
            <a:r>
              <a:rPr lang="ru-RU" sz="2600" b="1" dirty="0" smtClean="0">
                <a:latin typeface="Palatino Linotype" panose="02040502050505030304" pitchFamily="18" charset="0"/>
              </a:rPr>
              <a:t>»</a:t>
            </a:r>
          </a:p>
          <a:p>
            <a:pPr algn="ctr"/>
            <a:r>
              <a:rPr lang="ru-RU" sz="2600" b="1" dirty="0" smtClean="0">
                <a:latin typeface="Palatino Linotype" panose="02040502050505030304" pitchFamily="18" charset="0"/>
              </a:rPr>
              <a:t> </a:t>
            </a:r>
            <a:r>
              <a:rPr lang="ru-RU" sz="2600" b="1" dirty="0" err="1">
                <a:latin typeface="Palatino Linotype" panose="02040502050505030304" pitchFamily="18" charset="0"/>
              </a:rPr>
              <a:t>Лаишевского</a:t>
            </a:r>
            <a:r>
              <a:rPr lang="ru-RU" sz="2600" b="1" dirty="0">
                <a:latin typeface="Palatino Linotype" panose="02040502050505030304" pitchFamily="18" charset="0"/>
              </a:rPr>
              <a:t> муниципального </a:t>
            </a:r>
            <a:r>
              <a:rPr lang="ru-RU" sz="2600" b="1" dirty="0" smtClean="0">
                <a:latin typeface="Palatino Linotype" panose="02040502050505030304" pitchFamily="18" charset="0"/>
              </a:rPr>
              <a:t>района</a:t>
            </a:r>
          </a:p>
          <a:p>
            <a:pPr algn="ctr"/>
            <a:r>
              <a:rPr lang="ru-RU" sz="2600" b="1" dirty="0" smtClean="0">
                <a:latin typeface="Palatino Linotype" panose="02040502050505030304" pitchFamily="18" charset="0"/>
              </a:rPr>
              <a:t> </a:t>
            </a:r>
            <a:r>
              <a:rPr lang="ru-RU" sz="2600" b="1" dirty="0">
                <a:latin typeface="Palatino Linotype" panose="02040502050505030304" pitchFamily="18" charset="0"/>
              </a:rPr>
              <a:t>Республики Татарстан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914" y="2343696"/>
            <a:ext cx="6983895" cy="4514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218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248" y="435429"/>
            <a:ext cx="1545847" cy="33092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2" y="286661"/>
            <a:ext cx="1729013" cy="34580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04653" y="435429"/>
            <a:ext cx="5596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400" b="1" dirty="0" smtClean="0">
                <a:latin typeface="Palatino Linotype" panose="02040502050505030304" pitchFamily="18" charset="0"/>
              </a:rPr>
              <a:t>График посе</a:t>
            </a:r>
            <a:r>
              <a:rPr lang="ru-RU" sz="2400" b="1" dirty="0" err="1" smtClean="0">
                <a:latin typeface="Palatino Linotype" panose="02040502050505030304" pitchFamily="18" charset="0"/>
              </a:rPr>
              <a:t>щения</a:t>
            </a:r>
            <a:r>
              <a:rPr lang="ru-RU" sz="2400" b="1" dirty="0" smtClean="0">
                <a:latin typeface="Palatino Linotype" panose="02040502050505030304" pitchFamily="18" charset="0"/>
              </a:rPr>
              <a:t> онлайн уроков</a:t>
            </a:r>
            <a:endParaRPr lang="ru-RU" sz="24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252834"/>
              </p:ext>
            </p:extLst>
          </p:nvPr>
        </p:nvGraphicFramePr>
        <p:xfrm>
          <a:off x="1104652" y="1544600"/>
          <a:ext cx="4914010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43">
                  <a:extLst>
                    <a:ext uri="{9D8B030D-6E8A-4147-A177-3AD203B41FA5}">
                      <a16:colId xmlns:a16="http://schemas.microsoft.com/office/drawing/2014/main" val="2234643605"/>
                    </a:ext>
                  </a:extLst>
                </a:gridCol>
                <a:gridCol w="523969">
                  <a:extLst>
                    <a:ext uri="{9D8B030D-6E8A-4147-A177-3AD203B41FA5}">
                      <a16:colId xmlns:a16="http://schemas.microsoft.com/office/drawing/2014/main" val="489051495"/>
                    </a:ext>
                  </a:extLst>
                </a:gridCol>
                <a:gridCol w="619516">
                  <a:extLst>
                    <a:ext uri="{9D8B030D-6E8A-4147-A177-3AD203B41FA5}">
                      <a16:colId xmlns:a16="http://schemas.microsoft.com/office/drawing/2014/main" val="1071862641"/>
                    </a:ext>
                  </a:extLst>
                </a:gridCol>
                <a:gridCol w="624654">
                  <a:extLst>
                    <a:ext uri="{9D8B030D-6E8A-4147-A177-3AD203B41FA5}">
                      <a16:colId xmlns:a16="http://schemas.microsoft.com/office/drawing/2014/main" val="398919323"/>
                    </a:ext>
                  </a:extLst>
                </a:gridCol>
                <a:gridCol w="602051">
                  <a:extLst>
                    <a:ext uri="{9D8B030D-6E8A-4147-A177-3AD203B41FA5}">
                      <a16:colId xmlns:a16="http://schemas.microsoft.com/office/drawing/2014/main" val="2823148411"/>
                    </a:ext>
                  </a:extLst>
                </a:gridCol>
                <a:gridCol w="763352">
                  <a:extLst>
                    <a:ext uri="{9D8B030D-6E8A-4147-A177-3AD203B41FA5}">
                      <a16:colId xmlns:a16="http://schemas.microsoft.com/office/drawing/2014/main" val="2084512333"/>
                    </a:ext>
                  </a:extLst>
                </a:gridCol>
                <a:gridCol w="773625">
                  <a:extLst>
                    <a:ext uri="{9D8B030D-6E8A-4147-A177-3AD203B41FA5}">
                      <a16:colId xmlns:a16="http://schemas.microsoft.com/office/drawing/2014/main" val="27721963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Дни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highlight>
                            <a:srgbClr val="FFFF00"/>
                          </a:highlight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4321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9591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9821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3584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921591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5415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2422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831858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43489" y="1046171"/>
            <a:ext cx="3175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Апрель с 13.04.2020 – 19.04.20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1296" y="3856792"/>
            <a:ext cx="5338086" cy="30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8592" y="341477"/>
            <a:ext cx="3461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Palatino Linotype" panose="02040502050505030304" pitchFamily="18" charset="0"/>
              </a:rPr>
              <a:t>Работа с родителями</a:t>
            </a:r>
            <a:endParaRPr lang="ru-RU" sz="2400" b="1" dirty="0"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726" y="1564149"/>
            <a:ext cx="4855492" cy="27298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6206" y="95534"/>
            <a:ext cx="2639354" cy="5650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8" y="72986"/>
            <a:ext cx="3001655" cy="53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5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312" y="486620"/>
            <a:ext cx="82493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Palatino Linotype" panose="02040502050505030304" pitchFamily="18" charset="0"/>
              </a:rPr>
              <a:t>Воспитательная работа. </a:t>
            </a:r>
          </a:p>
          <a:p>
            <a:pPr algn="ctr"/>
            <a:r>
              <a:rPr lang="ru-RU" sz="2400" b="1" dirty="0" smtClean="0">
                <a:latin typeface="Palatino Linotype" panose="02040502050505030304" pitchFamily="18" charset="0"/>
              </a:rPr>
              <a:t>Работа объединения дополнительного образования</a:t>
            </a:r>
            <a:endParaRPr lang="ru-RU" sz="2400" b="1" dirty="0"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686" y="1059826"/>
            <a:ext cx="2944292" cy="39257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41" y="1611086"/>
            <a:ext cx="2155371" cy="3831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877554"/>
            <a:ext cx="2378691" cy="475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9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4057" y="940752"/>
            <a:ext cx="80554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Palatino Linotype" panose="02040502050505030304" pitchFamily="18" charset="0"/>
              </a:rPr>
              <a:t>Всего:</a:t>
            </a:r>
            <a:br>
              <a:rPr lang="ru-RU" sz="3200" dirty="0">
                <a:latin typeface="Palatino Linotype" panose="02040502050505030304" pitchFamily="18" charset="0"/>
              </a:rPr>
            </a:br>
            <a:r>
              <a:rPr lang="ru-RU" sz="3200" dirty="0">
                <a:latin typeface="Palatino Linotype" panose="02040502050505030304" pitchFamily="18" charset="0"/>
              </a:rPr>
              <a:t/>
            </a:r>
            <a:br>
              <a:rPr lang="ru-RU" sz="3200" dirty="0">
                <a:latin typeface="Palatino Linotype" panose="02040502050505030304" pitchFamily="18" charset="0"/>
              </a:rPr>
            </a:br>
            <a:r>
              <a:rPr lang="ru-RU" sz="3200" dirty="0">
                <a:latin typeface="Palatino Linotype" panose="02040502050505030304" pitchFamily="18" charset="0"/>
              </a:rPr>
              <a:t>- 8 учителей,   из них 1 учитель «65+» ;</a:t>
            </a:r>
            <a:br>
              <a:rPr lang="ru-RU" sz="3200" dirty="0">
                <a:latin typeface="Palatino Linotype" panose="02040502050505030304" pitchFamily="18" charset="0"/>
              </a:rPr>
            </a:br>
            <a:r>
              <a:rPr lang="ru-RU" sz="3200" dirty="0">
                <a:latin typeface="Palatino Linotype" panose="02040502050505030304" pitchFamily="18" charset="0"/>
              </a:rPr>
              <a:t>- 6 технических персоналов;</a:t>
            </a:r>
            <a:br>
              <a:rPr lang="ru-RU" sz="3200" dirty="0">
                <a:latin typeface="Palatino Linotype" panose="02040502050505030304" pitchFamily="18" charset="0"/>
              </a:rPr>
            </a:br>
            <a:r>
              <a:rPr lang="ru-RU" sz="3200" dirty="0">
                <a:latin typeface="Palatino Linotype" panose="02040502050505030304" pitchFamily="18" charset="0"/>
              </a:rPr>
              <a:t>-  14 учащихся, 100 % учащихся охвачены </a:t>
            </a:r>
            <a:r>
              <a:rPr lang="ru-RU" sz="3200" dirty="0" smtClean="0">
                <a:latin typeface="Palatino Linotype" panose="02040502050505030304" pitchFamily="18" charset="0"/>
              </a:rPr>
              <a:t>    </a:t>
            </a:r>
            <a:r>
              <a:rPr lang="ru-RU" sz="3200" dirty="0">
                <a:latin typeface="Palatino Linotype" panose="02040502050505030304" pitchFamily="18" charset="0"/>
              </a:rPr>
              <a:t>дистанционным обучением</a:t>
            </a:r>
          </a:p>
        </p:txBody>
      </p:sp>
    </p:spTree>
    <p:extLst>
      <p:ext uri="{BB962C8B-B14F-4D97-AF65-F5344CB8AC3E}">
        <p14:creationId xmlns:p14="http://schemas.microsoft.com/office/powerpoint/2010/main" val="39982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4709" y="254392"/>
            <a:ext cx="576632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Palatino Linotype" panose="02040502050505030304" pitchFamily="18" charset="0"/>
              </a:rPr>
              <a:t>Нормативные документы </a:t>
            </a:r>
          </a:p>
          <a:p>
            <a:r>
              <a:rPr lang="ru-RU" sz="3200" b="1" dirty="0" smtClean="0">
                <a:latin typeface="Palatino Linotype" panose="02040502050505030304" pitchFamily="18" charset="0"/>
              </a:rPr>
              <a:t>дистанционного обучения</a:t>
            </a:r>
            <a:endParaRPr lang="ru-RU" sz="3200" b="1" dirty="0"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037" y="1480456"/>
            <a:ext cx="8831666" cy="496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2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914" y="275549"/>
            <a:ext cx="104502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Palatino Linotype" panose="02040502050505030304" pitchFamily="18" charset="0"/>
              </a:rPr>
              <a:t>Расписание уроков на </a:t>
            </a:r>
            <a:r>
              <a:rPr lang="en-US" sz="3200" b="1" dirty="0" smtClean="0">
                <a:latin typeface="Palatino Linotype" panose="02040502050505030304" pitchFamily="18" charset="0"/>
              </a:rPr>
              <a:t>IV </a:t>
            </a:r>
            <a:r>
              <a:rPr lang="ru-RU" sz="3200" b="1" dirty="0" smtClean="0">
                <a:latin typeface="Palatino Linotype" panose="02040502050505030304" pitchFamily="18" charset="0"/>
              </a:rPr>
              <a:t>четверть (дистанционное обучение)</a:t>
            </a:r>
            <a:endParaRPr lang="ru-RU" sz="3200" b="1" dirty="0"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16" y="1587115"/>
            <a:ext cx="6629984" cy="4720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6399" y="1352767"/>
            <a:ext cx="6096000" cy="49552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800" dirty="0">
                <a:latin typeface="Palatino Linotype" panose="02040502050505030304" pitchFamily="18" charset="0"/>
              </a:rPr>
              <a:t>Расписание звонков </a:t>
            </a:r>
          </a:p>
          <a:p>
            <a:endParaRPr lang="ru-RU" sz="28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1 урок - 8.30 – 9.00 </a:t>
            </a:r>
            <a:endParaRPr lang="ru-RU" sz="2800" dirty="0" smtClean="0">
              <a:latin typeface="Palatino Linotype" panose="02040502050505030304" pitchFamily="18" charset="0"/>
            </a:endParaRPr>
          </a:p>
          <a:p>
            <a:endParaRPr lang="ru-RU" sz="16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2 урок – 9.20 – </a:t>
            </a:r>
            <a:r>
              <a:rPr lang="ru-RU" sz="2800" dirty="0" smtClean="0">
                <a:latin typeface="Palatino Linotype" panose="02040502050505030304" pitchFamily="18" charset="0"/>
              </a:rPr>
              <a:t>9.50</a:t>
            </a:r>
          </a:p>
          <a:p>
            <a:endParaRPr lang="ru-RU" sz="16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3 урок – 10.10 – </a:t>
            </a:r>
            <a:r>
              <a:rPr lang="ru-RU" sz="2800" dirty="0" smtClean="0">
                <a:latin typeface="Palatino Linotype" panose="02040502050505030304" pitchFamily="18" charset="0"/>
              </a:rPr>
              <a:t>10.40</a:t>
            </a:r>
          </a:p>
          <a:p>
            <a:endParaRPr lang="ru-RU" sz="16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4 урок – 11.00 – </a:t>
            </a:r>
            <a:r>
              <a:rPr lang="ru-RU" sz="2800" dirty="0" smtClean="0">
                <a:latin typeface="Palatino Linotype" panose="02040502050505030304" pitchFamily="18" charset="0"/>
              </a:rPr>
              <a:t>11.30</a:t>
            </a:r>
          </a:p>
          <a:p>
            <a:endParaRPr lang="ru-RU" sz="16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5 урок – 11.50 – </a:t>
            </a:r>
            <a:r>
              <a:rPr lang="ru-RU" sz="2800" dirty="0" smtClean="0">
                <a:latin typeface="Palatino Linotype" panose="02040502050505030304" pitchFamily="18" charset="0"/>
              </a:rPr>
              <a:t>12.10</a:t>
            </a:r>
          </a:p>
          <a:p>
            <a:endParaRPr lang="ru-RU" sz="1600" dirty="0">
              <a:latin typeface="Palatino Linotype" panose="02040502050505030304" pitchFamily="18" charset="0"/>
            </a:endParaRPr>
          </a:p>
          <a:p>
            <a:r>
              <a:rPr lang="ru-RU" sz="2800" dirty="0">
                <a:latin typeface="Palatino Linotype" panose="02040502050505030304" pitchFamily="18" charset="0"/>
              </a:rPr>
              <a:t>6 урок – 12.30 – 13.00 </a:t>
            </a:r>
          </a:p>
        </p:txBody>
      </p:sp>
    </p:spTree>
    <p:extLst>
      <p:ext uri="{BB962C8B-B14F-4D97-AF65-F5344CB8AC3E}">
        <p14:creationId xmlns:p14="http://schemas.microsoft.com/office/powerpoint/2010/main" val="180320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11" y="301945"/>
            <a:ext cx="6175046" cy="34717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649" y="888700"/>
            <a:ext cx="6857093" cy="3855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42" y="3649269"/>
            <a:ext cx="6757210" cy="379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30" y="391535"/>
            <a:ext cx="10752987" cy="604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87" y="362032"/>
            <a:ext cx="1697792" cy="30182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6377" y="824836"/>
            <a:ext cx="4608954" cy="968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1.Образовательная платформа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563C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Учи.ру</a:t>
            </a:r>
            <a:endParaRPr lang="ru-RU" sz="24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6377" y="2174664"/>
            <a:ext cx="4185761" cy="968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 smtClean="0">
                <a:solidFill>
                  <a:srgbClr val="0563C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2.</a:t>
            </a:r>
            <a:r>
              <a:rPr lang="ru-RU" sz="2400" u="sng" dirty="0" err="1" smtClean="0">
                <a:solidFill>
                  <a:srgbClr val="0563C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Zoom</a:t>
            </a:r>
            <a:r>
              <a:rPr lang="ru-RU" sz="2400" u="sng" dirty="0" smtClean="0">
                <a:solidFill>
                  <a:srgbClr val="0563C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2400" u="sng" dirty="0">
                <a:solidFill>
                  <a:srgbClr val="0563C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us</a:t>
            </a:r>
            <a:r>
              <a:rPr lang="ru-RU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видеовстречи</a:t>
            </a:r>
            <a:r>
              <a:rPr lang="ru-RU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лекции</a:t>
            </a:r>
            <a:r>
              <a:rPr lang="ru-RU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вебинары</a:t>
            </a:r>
            <a:endParaRPr lang="ru-RU" sz="24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6377" y="4079189"/>
            <a:ext cx="2898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Palatino Linotype" panose="02040502050505030304" pitchFamily="18" charset="0"/>
              </a:rPr>
              <a:t>4</a:t>
            </a:r>
            <a:r>
              <a:rPr lang="en-US" sz="2400" dirty="0" smtClean="0">
                <a:latin typeface="Palatino Linotype" panose="02040502050505030304" pitchFamily="18" charset="0"/>
              </a:rPr>
              <a:t>. </a:t>
            </a:r>
            <a:r>
              <a:rPr lang="ru-RU" sz="2400" dirty="0" smtClean="0">
                <a:latin typeface="Palatino Linotype" panose="02040502050505030304" pitchFamily="18" charset="0"/>
              </a:rPr>
              <a:t>Через </a:t>
            </a:r>
            <a:r>
              <a:rPr lang="en-US" sz="2400" dirty="0">
                <a:latin typeface="Palatino Linotype" panose="02040502050505030304" pitchFamily="18" charset="0"/>
              </a:rPr>
              <a:t>WhatsApp</a:t>
            </a:r>
            <a:endParaRPr lang="ru-RU" sz="2400" dirty="0">
              <a:latin typeface="Palatino Linotype" panose="0204050205050503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6377" y="3380329"/>
            <a:ext cx="5251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Palatino Linotype" panose="02040502050505030304" pitchFamily="18" charset="0"/>
              </a:rPr>
              <a:t>3. </a:t>
            </a:r>
            <a:r>
              <a:rPr lang="en-US" sz="2400" dirty="0" smtClean="0">
                <a:latin typeface="Palatino Linotype" panose="02040502050505030304" pitchFamily="18" charset="0"/>
                <a:hlinkClick r:id="rId5" action="ppaction://hlinkfile"/>
              </a:rPr>
              <a:t>edu.tatar.ru</a:t>
            </a:r>
            <a:r>
              <a:rPr lang="en-US" sz="2400" dirty="0" smtClean="0">
                <a:latin typeface="Palatino Linotype" panose="02040502050505030304" pitchFamily="18" charset="0"/>
              </a:rPr>
              <a:t> </a:t>
            </a:r>
            <a:r>
              <a:rPr lang="ru-RU" sz="2400" dirty="0" smtClean="0">
                <a:latin typeface="Palatino Linotype" panose="02040502050505030304" pitchFamily="18" charset="0"/>
              </a:rPr>
              <a:t>«Мои факультативы»</a:t>
            </a:r>
            <a:endParaRPr lang="en-US" sz="2400" dirty="0">
              <a:latin typeface="Palatino Linotype" panose="0204050205050503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130" y="1793306"/>
            <a:ext cx="1768597" cy="3537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78" y="3614578"/>
            <a:ext cx="1637708" cy="32754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96377" y="5059685"/>
            <a:ext cx="6890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6AC3"/>
                </a:solidFill>
                <a:latin typeface="Palatino Linotype" panose="02040502050505030304" pitchFamily="18" charset="0"/>
                <a:hlinkClick r:id="rId8"/>
              </a:rPr>
              <a:t>5. </a:t>
            </a:r>
            <a:r>
              <a:rPr lang="en-US" sz="2400" dirty="0" err="1" smtClean="0">
                <a:solidFill>
                  <a:srgbClr val="006AC3"/>
                </a:solidFill>
                <a:latin typeface="Palatino Linotype" panose="02040502050505030304" pitchFamily="18" charset="0"/>
                <a:hlinkClick r:id="rId8"/>
              </a:rPr>
              <a:t>Learningapps</a:t>
            </a:r>
            <a:r>
              <a:rPr lang="en-US" sz="2400" dirty="0">
                <a:solidFill>
                  <a:srgbClr val="000000"/>
                </a:solidFill>
                <a:latin typeface="Palatino Linotype" panose="02040502050505030304" pitchFamily="18" charset="0"/>
              </a:rPr>
              <a:t> — </a:t>
            </a:r>
            <a:r>
              <a:rPr lang="ru-RU" sz="2400" dirty="0">
                <a:solidFill>
                  <a:srgbClr val="000000"/>
                </a:solidFill>
                <a:latin typeface="Palatino Linotype" panose="02040502050505030304" pitchFamily="18" charset="0"/>
              </a:rPr>
              <a:t>для интерактивных заданий</a:t>
            </a:r>
            <a:endParaRPr lang="ru-RU" sz="2400" dirty="0"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5835" y="271716"/>
            <a:ext cx="2706370" cy="152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2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1173" y="326963"/>
            <a:ext cx="3150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Palatino Linotype" panose="02040502050505030304" pitchFamily="18" charset="0"/>
              </a:rPr>
              <a:t>Отчеты учителей</a:t>
            </a:r>
            <a:endParaRPr lang="ru-RU" sz="2400" b="1" dirty="0"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18" y="933771"/>
            <a:ext cx="10513939" cy="591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1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7" y="361666"/>
            <a:ext cx="9894627" cy="649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4153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797</TotalTime>
  <Words>147</Words>
  <Application>Microsoft Office PowerPoint</Application>
  <PresentationFormat>Широкоэкранный</PresentationFormat>
  <Paragraphs>93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Palatino Linotype</vt:lpstr>
      <vt:lpstr>Times New Roman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«Тат.Янтыковская основная общеобразовательная школа» Лаишевского муниципального района Республики Татарстан</dc:title>
  <dc:creator>Пользователь Windows</dc:creator>
  <cp:lastModifiedBy>Пользователь Windows</cp:lastModifiedBy>
  <cp:revision>19</cp:revision>
  <dcterms:created xsi:type="dcterms:W3CDTF">2020-04-12T07:00:30Z</dcterms:created>
  <dcterms:modified xsi:type="dcterms:W3CDTF">2020-04-27T13:54:48Z</dcterms:modified>
</cp:coreProperties>
</file>